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7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21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3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61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9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15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53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40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36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8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79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BB15-6305-442B-817A-1DA9561D8437}" type="datetimeFigureOut">
              <a:rPr lang="en-CA" smtClean="0"/>
              <a:t>03/06/2021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9B19-14F1-4B47-B903-6FD229BBED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8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CASE 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TOF for Valve-sparing Repair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7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" y="319932"/>
            <a:ext cx="5912903" cy="6202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13" y="319933"/>
            <a:ext cx="6052381" cy="62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333375"/>
            <a:ext cx="53244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CASE 2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TOF for </a:t>
            </a:r>
            <a:r>
              <a:rPr lang="en-US" dirty="0" err="1" smtClean="0"/>
              <a:t>Transannular</a:t>
            </a:r>
            <a:r>
              <a:rPr lang="en-US" dirty="0" smtClean="0"/>
              <a:t> Patch Repair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385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" y="51276"/>
            <a:ext cx="5951745" cy="674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85" y="51277"/>
            <a:ext cx="5856440" cy="67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" y="117237"/>
            <a:ext cx="5708991" cy="6642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51" y="117237"/>
            <a:ext cx="5913066" cy="66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2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HOST CASE 1</vt:lpstr>
      <vt:lpstr>PowerPoint Presentation</vt:lpstr>
      <vt:lpstr>PowerPoint Presentation</vt:lpstr>
      <vt:lpstr>HOST CASE 2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CASE 1</dc:title>
  <dc:creator>SJ Yoo</dc:creator>
  <cp:lastModifiedBy>SJ Yoo</cp:lastModifiedBy>
  <cp:revision>6</cp:revision>
  <dcterms:created xsi:type="dcterms:W3CDTF">2021-06-04T03:00:54Z</dcterms:created>
  <dcterms:modified xsi:type="dcterms:W3CDTF">2021-06-04T03:48:31Z</dcterms:modified>
</cp:coreProperties>
</file>